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63" r:id="rId6"/>
    <p:sldId id="264" r:id="rId7"/>
    <p:sldId id="265" r:id="rId8"/>
    <p:sldId id="266" r:id="rId9"/>
    <p:sldId id="267" r:id="rId10"/>
    <p:sldId id="268" r:id="rId11"/>
    <p:sldId id="272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65519-FA9A-4A79-A93F-9B91BD8AB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729613-A41F-444B-A592-2387B016D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3EE784-432E-4A48-B522-43A65ED2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FADE4C-FA15-47E4-847B-F6BCF1F7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9E6614-9F67-47E8-86FC-6BC01DC8D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0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9E022-805D-49E2-AED3-997CD264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A64379-3F2D-4AFE-8936-16B69BA13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20E9A-A254-44A0-BBD3-471C7662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B4F4F-D407-4C81-A063-3115F0A83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9F4E1-8D1E-4D27-9144-4E5B5073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4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EB6CB3-6772-4883-B7F9-6F67DA4985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C495D8-1BB3-471F-94BC-1EB7B7BD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08148E-A52D-4111-B3D7-167C36D6A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3CA3EB-0492-4197-B14B-E979109C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79BBB-8B33-47F3-9FB5-27F772D8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7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8209C-9349-46A4-8C82-FD2E746A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D5ECD6-5402-4FBB-BB81-B7A5EC56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A0CC7-B012-4FDE-8514-DF2A0E4A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B05CE2-0CA4-4F5D-A0C7-D7AB2D8F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8D195-0512-4680-AA64-85E26548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4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EA9F5-4481-4BA5-A01A-1A50816A1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C9C7D9-330F-4EE1-BF88-B7BE438E5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BE45D2-B584-40D4-9D4F-9E767E25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DF28B1-6035-466E-A55A-2C2B9DC5F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2B94BB-E85C-40FE-A33E-AFF53BAC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8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3F827-1F2C-42A6-9DBB-920B25A9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A831D5-BA08-442B-9167-B4F4F8C95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7AC93D-12C2-4092-BBCB-9DEA93943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0F2A8F-E272-4D36-A4B5-FB45A03B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537CB2-366E-40D0-9582-856B8F249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A804CB-0CD1-4CAF-A181-B120D753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5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92DCE-96D2-41AE-B310-1220A856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93FBE-0964-44E7-8A2D-A610F62EB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B98993-C006-4A13-8D4D-92D7D607E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577E2E-25AE-4FD4-BDBB-76F0F10D9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D78684-7FAC-4F8C-9B1B-5A06EB8D2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B326DE-49BB-4B00-BC85-CC2DC5DF4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25B5EE-BFAC-40BD-A30C-39C7AB29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27F500-6454-46DD-8CA8-CF200493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74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1955A-64F1-415B-8981-9FD9502B7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01919E-28B7-4094-92F4-1E5750CF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689554-2D74-4278-85FB-F7EEA34E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5F0635-4092-4810-A5F0-07674A2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8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3F00BF-3AB4-4A35-B442-DCF4A516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942BAA-A759-4DB9-B309-848BBE8C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9147AD-7D07-473A-AFEC-9CFE74AB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0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0BE23-5207-4CCD-8D59-AF264B4B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EBC044-B0BA-4188-8806-2C4F6BA42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A1E88D-B4F8-42FB-94D9-8E4C6DF7E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1C5230-ACE2-43B8-9156-9C253BB3E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D6CD81-7094-4163-96AD-618C7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AED546-BECA-47A4-A535-531C873D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6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80F78-37DC-4545-BC2B-5FAC2114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8E667B-1D89-418D-AEF2-C093F01B5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CEF7A-463C-4A86-961D-B778FA326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D72906-2F26-46BC-ACE9-D4126FBA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443344-E337-473B-9E06-AA690BBC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438AD8-CEB2-420E-9DE4-A367D7EF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26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58DBA-49A1-4D28-8232-2FCBFAAA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9AAE04-5048-4130-9174-17DF8EAAC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5EB3C4-F940-4271-B3C8-940B6E586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F5C2D-2607-4003-B0F2-B2032651A5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6E82E8-7470-4421-B41E-5BD0BA9C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345EC5-F0D7-453A-8041-060740E87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2BA00-B493-4CA9-A919-1D6EB306B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96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AC58-8605-40FE-8672-2046D7CEF2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A66687-3756-4BDA-BC43-354D51260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1FE5BB-4401-4832-91DD-FEE1145E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476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8D43A-AC70-4A63-8108-415F6611A90A}"/>
              </a:ext>
            </a:extLst>
          </p:cNvPr>
          <p:cNvSpPr txBox="1"/>
          <p:nvPr/>
        </p:nvSpPr>
        <p:spPr>
          <a:xfrm>
            <a:off x="5489713" y="679371"/>
            <a:ext cx="67950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«Герои-современники: </a:t>
            </a:r>
            <a:endParaRPr lang="ru-RU" sz="4400" b="1" kern="0" dirty="0">
              <a:solidFill>
                <a:srgbClr val="365F9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мирные подвиги офицера </a:t>
            </a:r>
            <a:endParaRPr lang="ru-RU" sz="4400" b="1" kern="0" dirty="0">
              <a:solidFill>
                <a:srgbClr val="365F9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Антошкина </a:t>
            </a:r>
          </a:p>
          <a:p>
            <a:pPr algn="ctr">
              <a:spcAft>
                <a:spcPts val="0"/>
              </a:spcAft>
            </a:pPr>
            <a:r>
              <a:rPr lang="ru-RU" sz="4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Николая Тимофеевича»</a:t>
            </a:r>
            <a:br>
              <a:rPr lang="ru-RU" sz="4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kern="0" dirty="0">
              <a:solidFill>
                <a:srgbClr val="365F9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F952E1-4D9A-4F13-8B2C-A1E1A4CC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2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5BF147-51DA-44B8-92EF-0D9D942B2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72" y="1357817"/>
            <a:ext cx="7710856" cy="5140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EFCA4E-3D02-47BC-8683-05FD3F650F1D}"/>
              </a:ext>
            </a:extLst>
          </p:cNvPr>
          <p:cNvSpPr txBox="1"/>
          <p:nvPr/>
        </p:nvSpPr>
        <p:spPr>
          <a:xfrm>
            <a:off x="1235242" y="351874"/>
            <a:ext cx="99942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IV Республиканский слёт казачьей молодёжи, приуроченный к празднику Святой Троицы</a:t>
            </a:r>
          </a:p>
        </p:txBody>
      </p:sp>
    </p:spTree>
    <p:extLst>
      <p:ext uri="{BB962C8B-B14F-4D97-AF65-F5344CB8AC3E}">
        <p14:creationId xmlns:p14="http://schemas.microsoft.com/office/powerpoint/2010/main" val="2542797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E2D01C-FB29-41F1-9180-289BEC842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0" y="1405688"/>
            <a:ext cx="5474369" cy="3649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0116E-DC9B-4F16-BF7F-EEBB43457588}"/>
              </a:ext>
            </a:extLst>
          </p:cNvPr>
          <p:cNvSpPr txBox="1"/>
          <p:nvPr/>
        </p:nvSpPr>
        <p:spPr>
          <a:xfrm>
            <a:off x="3138235" y="559880"/>
            <a:ext cx="6208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a typeface="Calibri" panose="020F0502020204030204" pitchFamily="34" charset="0"/>
              </a:rPr>
              <a:t>П</a:t>
            </a:r>
            <a:r>
              <a:rPr lang="ru-RU" sz="3600" b="1" dirty="0">
                <a:effectLst/>
                <a:ea typeface="Calibri" panose="020F0502020204030204" pitchFamily="34" charset="0"/>
              </a:rPr>
              <a:t>ринятие в кадеты.</a:t>
            </a:r>
            <a:endParaRPr lang="ru-RU"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E8AA9C-9022-4014-A643-823C3667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38" y="2648543"/>
            <a:ext cx="5474366" cy="36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4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AB428-44DA-47D6-8090-366A6D1CD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5" y="1250327"/>
            <a:ext cx="5845158" cy="3896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0116E-DC9B-4F16-BF7F-EEBB43457588}"/>
              </a:ext>
            </a:extLst>
          </p:cNvPr>
          <p:cNvSpPr txBox="1"/>
          <p:nvPr/>
        </p:nvSpPr>
        <p:spPr>
          <a:xfrm>
            <a:off x="3362824" y="283309"/>
            <a:ext cx="6208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a typeface="Calibri" panose="020F0502020204030204" pitchFamily="34" charset="0"/>
              </a:rPr>
              <a:t>Открытие Парты Героя.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131D2B-0D79-41BA-B7D8-A171F067A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6364" r="3397" b="4867"/>
          <a:stretch/>
        </p:blipFill>
        <p:spPr>
          <a:xfrm>
            <a:off x="6140488" y="2505610"/>
            <a:ext cx="5845158" cy="37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7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42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FC4F3-F778-4D1D-BE23-6A3253087866}"/>
              </a:ext>
            </a:extLst>
          </p:cNvPr>
          <p:cNvSpPr txBox="1"/>
          <p:nvPr/>
        </p:nvSpPr>
        <p:spPr>
          <a:xfrm>
            <a:off x="689810" y="371005"/>
            <a:ext cx="1044341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Благотворительный Кадетский Бал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05D766-F40C-4C2B-82BC-23C0C6919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1" y="1661608"/>
            <a:ext cx="5912522" cy="39436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C12FA4-800C-4721-911A-410FF32E7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24" y="1661607"/>
            <a:ext cx="5546948" cy="39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2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AC58-8605-40FE-8672-2046D7CEF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7" y="4042610"/>
            <a:ext cx="11061127" cy="2815389"/>
          </a:xfrm>
        </p:spPr>
        <p:txBody>
          <a:bodyPr>
            <a:noAutofit/>
          </a:bodyPr>
          <a:lstStyle/>
          <a:p>
            <a:pPr indent="449580">
              <a:lnSpc>
                <a:spcPct val="100000"/>
              </a:lnSpc>
              <a:spcAft>
                <a:spcPts val="0"/>
              </a:spcAft>
            </a:pPr>
            <a:b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Николай Тимофеевич Антошкин - пример для всех нас. </a:t>
            </a:r>
            <a:b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Будем помнить его всегда! </a:t>
            </a:r>
            <a:r>
              <a:rPr lang="ru-RU" sz="2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Пусть жизнь и </a:t>
            </a:r>
            <a:r>
              <a:rPr lang="ru-RU" sz="28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подвиг героя станут </a:t>
            </a:r>
            <a:r>
              <a:rPr lang="ru-RU" sz="2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для нас нравственным уроком, уроком долга и чести. </a:t>
            </a:r>
            <a:br>
              <a:rPr lang="ru-RU" sz="2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Он навсегда останется в наших сердцах. </a:t>
            </a:r>
            <a:b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3D9F71-1565-4888-A8BF-CA8AE05B0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85" y="224590"/>
            <a:ext cx="7388429" cy="415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3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AC58-8605-40FE-8672-2046D7CEF2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A66687-3756-4BDA-BC43-354D51260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1FE5BB-4401-4832-91DD-FEE1145E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476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44EDEC-1AAB-4419-8333-F70DC07F4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598" r="-1"/>
          <a:stretch/>
        </p:blipFill>
        <p:spPr>
          <a:xfrm>
            <a:off x="274985" y="1290707"/>
            <a:ext cx="5589105" cy="3967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7FD13D-36AC-4D3B-9B51-DDB562664A1C}"/>
              </a:ext>
            </a:extLst>
          </p:cNvPr>
          <p:cNvSpPr txBox="1"/>
          <p:nvPr/>
        </p:nvSpPr>
        <p:spPr>
          <a:xfrm>
            <a:off x="5956854" y="1600200"/>
            <a:ext cx="62351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181818"/>
                </a:solidFill>
                <a:effectLst/>
              </a:rPr>
              <a:t>Антошкин </a:t>
            </a:r>
          </a:p>
          <a:p>
            <a:pPr algn="ctr"/>
            <a:r>
              <a:rPr lang="ru-RU" sz="3600" b="1" i="0" dirty="0">
                <a:solidFill>
                  <a:srgbClr val="181818"/>
                </a:solidFill>
                <a:effectLst/>
              </a:rPr>
              <a:t>Николай Тимофеевич родился 19 декабря 1942 года в мордовской деревне </a:t>
            </a:r>
            <a:r>
              <a:rPr lang="ru-RU" sz="3600" b="1" i="0" dirty="0" err="1">
                <a:solidFill>
                  <a:srgbClr val="181818"/>
                </a:solidFill>
                <a:effectLst/>
              </a:rPr>
              <a:t>Кузьминовка</a:t>
            </a:r>
            <a:r>
              <a:rPr lang="ru-RU" sz="3600" b="1" i="0" dirty="0">
                <a:solidFill>
                  <a:srgbClr val="181818"/>
                </a:solidFill>
                <a:effectLst/>
              </a:rPr>
              <a:t> Федоровского района (Башкортостан), в крестьянской семье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305942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AC58-8605-40FE-8672-2046D7CEF2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A66687-3756-4BDA-BC43-354D51260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1FE5BB-4401-4832-91DD-FEE1145E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476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7FD13D-36AC-4D3B-9B51-DDB562664A1C}"/>
              </a:ext>
            </a:extLst>
          </p:cNvPr>
          <p:cNvSpPr txBox="1"/>
          <p:nvPr/>
        </p:nvSpPr>
        <p:spPr>
          <a:xfrm>
            <a:off x="5824332" y="482597"/>
            <a:ext cx="623514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181818"/>
                </a:solidFill>
                <a:effectLst/>
              </a:rPr>
              <a:t>В 1961 году юноша отправил документы сразу в два учебных заведения – военное авиационное и строительное. Приняли в оба. Николай Антошкин выбрал военную стезю. В августе 1961 года он надел форму курсанта Оренбургского Краснознамённого высшего военного авиационного училища летчиков имени И.С. Полбина. После успешного окончания училища получил направление в Белорусский военный округ, где четыре года служил летчиком, начальником штаба эскадрильи и командиром звена</a:t>
            </a:r>
            <a:endParaRPr lang="ru-RU" sz="2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C2B92F-6886-4241-8BEA-938A0C1A4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8" y="1349726"/>
            <a:ext cx="5384024" cy="38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2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AD2B8C-BED2-4BF9-86B9-F7B95F59E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4764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A30660-0F40-4A49-AFBC-815A0D1F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0" y="169318"/>
            <a:ext cx="3849264" cy="63275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291521-FC73-4640-BE9A-3669F8AC1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45" y="1119523"/>
            <a:ext cx="7285125" cy="47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9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AC58-8605-40FE-8672-2046D7CEF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8283" y="2682056"/>
            <a:ext cx="5398264" cy="3385468"/>
          </a:xfrm>
        </p:spPr>
        <p:txBody>
          <a:bodyPr>
            <a:noAutofit/>
          </a:bodyPr>
          <a:lstStyle/>
          <a:p>
            <a:r>
              <a:rPr lang="ru-RU" sz="2800" b="1" i="0" dirty="0">
                <a:solidFill>
                  <a:srgbClr val="181818"/>
                </a:solidFill>
                <a:effectLst/>
                <a:latin typeface="+mn-lt"/>
              </a:rPr>
              <a:t>В 1976 году Н.Т. Антошкин впервые в мире </a:t>
            </a:r>
            <a:br>
              <a:rPr lang="ru-RU" sz="2800" b="1" i="0" dirty="0">
                <a:solidFill>
                  <a:srgbClr val="181818"/>
                </a:solidFill>
                <a:effectLst/>
                <a:latin typeface="+mn-lt"/>
              </a:rPr>
            </a:br>
            <a:r>
              <a:rPr lang="ru-RU" sz="2800" b="1" i="0" dirty="0">
                <a:solidFill>
                  <a:srgbClr val="181818"/>
                </a:solidFill>
                <a:effectLst/>
                <a:latin typeface="+mn-lt"/>
              </a:rPr>
              <a:t>в народнохозяйственных целях дважды выполнил синхронную съемку с пилотируемым космическим кораблем (космонавты Б.В. </a:t>
            </a:r>
            <a:r>
              <a:rPr lang="ru-RU" sz="2800" b="1" i="0" dirty="0" err="1">
                <a:solidFill>
                  <a:srgbClr val="181818"/>
                </a:solidFill>
                <a:effectLst/>
                <a:latin typeface="+mn-lt"/>
              </a:rPr>
              <a:t>Волынов</a:t>
            </a:r>
            <a:r>
              <a:rPr lang="ru-RU" sz="2800" b="1" i="0" dirty="0">
                <a:solidFill>
                  <a:srgbClr val="181818"/>
                </a:solidFill>
                <a:effectLst/>
                <a:latin typeface="+mn-lt"/>
              </a:rPr>
              <a:t> и В.М. Жолобов) в районе космодрома Байконур. В 1977 году Н.Т. Антошкин награжден орденом «За службу Родине в Вооруженных Силах СССР» III степени</a:t>
            </a:r>
            <a:endParaRPr lang="ru-RU" sz="2800" b="1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71EE13-EB00-44B3-A0CD-B6854CF13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" y="1271739"/>
            <a:ext cx="6177820" cy="38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132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71998-EDB9-482F-B36D-19DF24F72BFA}"/>
              </a:ext>
            </a:extLst>
          </p:cNvPr>
          <p:cNvSpPr txBox="1"/>
          <p:nvPr/>
        </p:nvSpPr>
        <p:spPr>
          <a:xfrm>
            <a:off x="6874041" y="507396"/>
            <a:ext cx="50933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/>
                <a:ea typeface="Calibri" panose="020F0502020204030204" pitchFamily="34" charset="0"/>
              </a:rPr>
              <a:t>Вывод американских войск из </a:t>
            </a:r>
            <a:r>
              <a:rPr lang="ru-RU" sz="4000" b="1" dirty="0">
                <a:ea typeface="Calibri" panose="020F0502020204030204" pitchFamily="34" charset="0"/>
              </a:rPr>
              <a:t>Ирана </a:t>
            </a:r>
          </a:p>
          <a:p>
            <a:pPr algn="ctr"/>
            <a:r>
              <a:rPr lang="ru-RU" sz="4000" b="1" dirty="0">
                <a:ea typeface="Calibri" panose="020F0502020204030204" pitchFamily="34" charset="0"/>
              </a:rPr>
              <a:t>(1977-1978 гг.)</a:t>
            </a:r>
            <a:endParaRPr lang="ru-RU" sz="40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B6B23F-664B-4A61-A894-9D8EAC1B6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07" y="360244"/>
            <a:ext cx="3769894" cy="59524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2C3696-C9AB-47EE-8138-31480DECF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65" y="2983956"/>
            <a:ext cx="4702828" cy="3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45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AC58-8605-40FE-8672-2046D7CEF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1820" y="949509"/>
            <a:ext cx="5398264" cy="338546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</a:rPr>
              <a:t>Весной 1985 года Н.Т. Антошкин был назначен начальником штаба ВВС Киевского военного округа. Здесь его и застал трагический апрель 1986 года, когда мир содрогнулся от слова «Чернобыль»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3301DB-EF5F-479E-82C6-8768C1539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5" r="2983" b="56491"/>
          <a:stretch/>
        </p:blipFill>
        <p:spPr>
          <a:xfrm>
            <a:off x="291916" y="128337"/>
            <a:ext cx="4844716" cy="29838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45E177-A2CE-48FD-82DB-25FEF7996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7" t="45380" r="1456" b="1872"/>
          <a:stretch/>
        </p:blipFill>
        <p:spPr>
          <a:xfrm>
            <a:off x="811640" y="3176337"/>
            <a:ext cx="5398264" cy="36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59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AC58-8605-40FE-8672-2046D7CEF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5988" y="1736266"/>
            <a:ext cx="5398264" cy="338546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</a:rPr>
              <a:t>В 1991–1992 годах вместе со своими подчиненными Н.Т. Антошкин создал пилотажные группы «Русские витязи», «Стрижи», «Небесные гусары», а затем Центр показа авиационной техники имени И.Н. Кожедуба. Организовал первые в истории России авиашоу.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FF8E82-9E82-4C4B-BD78-185786181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4" t="50000"/>
          <a:stretch/>
        </p:blipFill>
        <p:spPr>
          <a:xfrm>
            <a:off x="227748" y="3482519"/>
            <a:ext cx="4761347" cy="31508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4E5AB4-A747-463A-9DC5-A42C57C91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93" y="224590"/>
            <a:ext cx="4560203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F82A-4C68-41BA-98E3-F3A6D69D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14DE0-5F73-41B3-9B62-A1022271C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48" y="2584116"/>
            <a:ext cx="5322971" cy="38021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A8A2FC-4758-4CE9-AD83-81B5DA898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520032"/>
            <a:ext cx="5999747" cy="3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64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324</Words>
  <Application>Microsoft Office PowerPoint</Application>
  <PresentationFormat>Широкоэкранный</PresentationFormat>
  <Paragraphs>17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 1976 году Н.Т. Антошкин впервые в мире  в народнохозяйственных целях дважды выполнил синхронную съемку с пилотируемым космическим кораблем (космонавты Б.В. Волынов и В.М. Жолобов) в районе космодрома Байконур. В 1977 году Н.Т. Антошкин награжден орденом «За службу Родине в Вооруженных Силах СССР» III степени</vt:lpstr>
      <vt:lpstr>Презентация PowerPoint</vt:lpstr>
      <vt:lpstr>Весной 1985 года Н.Т. Антошкин был назначен начальником штаба ВВС Киевского военного округа. Здесь его и застал трагический апрель 1986 года, когда мир содрогнулся от слова «Чернобыль»</vt:lpstr>
      <vt:lpstr>В 1991–1992 годах вместе со своими подчиненными Н.Т. Антошкин создал пилотажные группы «Русские витязи», «Стрижи», «Небесные гусары», а затем Центр показа авиационной техники имени И.Н. Кожедуба. Организовал первые в истории России авиашоу.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Николай Тимофеевич Антошкин - пример для всех нас.  Будем помнить его всегда! Пусть жизнь и подвиг героя станут для нас нравственным уроком, уроком долга и чести.  Он навсегда останется в наших сердцах.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32</cp:revision>
  <dcterms:created xsi:type="dcterms:W3CDTF">2022-03-25T08:19:00Z</dcterms:created>
  <dcterms:modified xsi:type="dcterms:W3CDTF">2023-10-23T10:33:35Z</dcterms:modified>
</cp:coreProperties>
</file>