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"/>
  </p:notesMasterIdLst>
  <p:sldIdLst>
    <p:sldId id="258" r:id="rId2"/>
    <p:sldId id="285" r:id="rId3"/>
    <p:sldId id="276" r:id="rId4"/>
    <p:sldId id="271" r:id="rId5"/>
    <p:sldId id="272" r:id="rId6"/>
    <p:sldId id="274" r:id="rId7"/>
    <p:sldId id="277" r:id="rId8"/>
    <p:sldId id="279" r:id="rId9"/>
    <p:sldId id="288" r:id="rId10"/>
    <p:sldId id="290" r:id="rId11"/>
    <p:sldId id="287" r:id="rId12"/>
    <p:sldId id="286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88518" autoAdjust="0"/>
  </p:normalViewPr>
  <p:slideViewPr>
    <p:cSldViewPr>
      <p:cViewPr>
        <p:scale>
          <a:sx n="70" d="100"/>
          <a:sy n="70" d="100"/>
        </p:scale>
        <p:origin x="-1386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A05ED-5977-46E2-BA07-B5D4CB24AF9D}" type="datetimeFigureOut">
              <a:rPr lang="ru-RU" smtClean="0"/>
              <a:pPr/>
              <a:t>19.04.2020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9139E5-CB2F-4014-B9A1-8F82117FB5F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CB1A8-E48C-4DF8-A06E-B3FF8F92A64E}" type="datetimeFigureOut">
              <a:rPr lang="ru-RU" smtClean="0"/>
              <a:pPr/>
              <a:t>19.04.2020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EDE8FF2-662A-4F6B-9CAC-E14ADC221B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CB1A8-E48C-4DF8-A06E-B3FF8F92A64E}" type="datetimeFigureOut">
              <a:rPr lang="ru-RU" smtClean="0"/>
              <a:pPr/>
              <a:t>19.04.2020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E8FF2-662A-4F6B-9CAC-E14ADC221B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CB1A8-E48C-4DF8-A06E-B3FF8F92A64E}" type="datetimeFigureOut">
              <a:rPr lang="ru-RU" smtClean="0"/>
              <a:pPr/>
              <a:t>19.04.2020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E8FF2-662A-4F6B-9CAC-E14ADC221B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CB1A8-E48C-4DF8-A06E-B3FF8F92A64E}" type="datetimeFigureOut">
              <a:rPr lang="ru-RU" smtClean="0"/>
              <a:pPr/>
              <a:t>19.04.2020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EDE8FF2-662A-4F6B-9CAC-E14ADC221B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CB1A8-E48C-4DF8-A06E-B3FF8F92A64E}" type="datetimeFigureOut">
              <a:rPr lang="ru-RU" smtClean="0"/>
              <a:pPr/>
              <a:t>19.04.2020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E8FF2-662A-4F6B-9CAC-E14ADC221BC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CB1A8-E48C-4DF8-A06E-B3FF8F92A64E}" type="datetimeFigureOut">
              <a:rPr lang="ru-RU" smtClean="0"/>
              <a:pPr/>
              <a:t>19.04.2020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E8FF2-662A-4F6B-9CAC-E14ADC221B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CB1A8-E48C-4DF8-A06E-B3FF8F92A64E}" type="datetimeFigureOut">
              <a:rPr lang="ru-RU" smtClean="0"/>
              <a:pPr/>
              <a:t>19.04.2020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9EDE8FF2-662A-4F6B-9CAC-E14ADC221BC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CB1A8-E48C-4DF8-A06E-B3FF8F92A64E}" type="datetimeFigureOut">
              <a:rPr lang="ru-RU" smtClean="0"/>
              <a:pPr/>
              <a:t>19.04.2020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E8FF2-662A-4F6B-9CAC-E14ADC221B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CB1A8-E48C-4DF8-A06E-B3FF8F92A64E}" type="datetimeFigureOut">
              <a:rPr lang="ru-RU" smtClean="0"/>
              <a:pPr/>
              <a:t>19.04.2020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E8FF2-662A-4F6B-9CAC-E14ADC221B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CB1A8-E48C-4DF8-A06E-B3FF8F92A64E}" type="datetimeFigureOut">
              <a:rPr lang="ru-RU" smtClean="0"/>
              <a:pPr/>
              <a:t>19.04.2020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E8FF2-662A-4F6B-9CAC-E14ADC221B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CB1A8-E48C-4DF8-A06E-B3FF8F92A64E}" type="datetimeFigureOut">
              <a:rPr lang="ru-RU" smtClean="0"/>
              <a:pPr/>
              <a:t>19.04.2020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E8FF2-662A-4F6B-9CAC-E14ADC221BC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F4CB1A8-E48C-4DF8-A06E-B3FF8F92A64E}" type="datetimeFigureOut">
              <a:rPr lang="ru-RU" smtClean="0"/>
              <a:pPr/>
              <a:t>19.04.2020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EDE8FF2-662A-4F6B-9CAC-E14ADC221BC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Сущинский парта героя\«Снято 11 августа 1942 г..jpg"/>
          <p:cNvPicPr>
            <a:picLocks noChangeAspect="1" noChangeArrowheads="1"/>
          </p:cNvPicPr>
          <p:nvPr/>
        </p:nvPicPr>
        <p:blipFill>
          <a:blip r:embed="rId3"/>
          <a:srcRect r="48466"/>
          <a:stretch>
            <a:fillRect/>
          </a:stretch>
        </p:blipFill>
        <p:spPr bwMode="auto">
          <a:xfrm>
            <a:off x="0" y="649846"/>
            <a:ext cx="4143372" cy="59938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6248" y="1000108"/>
            <a:ext cx="4643470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Georgia" pitchFamily="18" charset="0"/>
              </a:rPr>
              <a:t>Владимир</a:t>
            </a:r>
            <a:br>
              <a:rPr lang="ru-RU" b="1" i="1" dirty="0" smtClean="0">
                <a:solidFill>
                  <a:schemeClr val="bg1"/>
                </a:solidFill>
                <a:latin typeface="Georgia" pitchFamily="18" charset="0"/>
              </a:rPr>
            </a:br>
            <a:r>
              <a:rPr lang="ru-RU" b="1" i="1" dirty="0" smtClean="0">
                <a:solidFill>
                  <a:schemeClr val="bg1"/>
                </a:solidFill>
                <a:latin typeface="Georgia" pitchFamily="18" charset="0"/>
              </a:rPr>
              <a:t>Александрович </a:t>
            </a:r>
            <a:r>
              <a:rPr lang="ru-RU" b="1" i="1" dirty="0" err="1" smtClean="0">
                <a:solidFill>
                  <a:schemeClr val="bg1"/>
                </a:solidFill>
                <a:latin typeface="Georgia" pitchFamily="18" charset="0"/>
              </a:rPr>
              <a:t>Сущинский</a:t>
            </a:r>
            <a:endParaRPr lang="ru-RU" b="1" i="1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1214414" y="428604"/>
            <a:ext cx="2428892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143372" y="642918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Медаль «За победу над Германией в Великой Отечественной войне 1941-1945г.г.»</a:t>
            </a:r>
          </a:p>
        </p:txBody>
      </p:sp>
      <p:pic>
        <p:nvPicPr>
          <p:cNvPr id="4" name="Рисунок 3" descr="D:\Сталинская премия 2 степени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 t="6642" r="3449"/>
          <a:stretch/>
        </p:blipFill>
        <p:spPr bwMode="auto">
          <a:xfrm>
            <a:off x="5929322" y="3214686"/>
            <a:ext cx="2428892" cy="32147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00100" y="450057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Сталинская премия 2 степени «За фронтовые киносъемки»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60350"/>
            <a:ext cx="8429625" cy="10541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i="1" dirty="0" smtClean="0">
                <a:latin typeface="Georgia" pitchFamily="18" charset="0"/>
              </a:rPr>
              <a:t>Он снимал войну в упор такой, какая она есть</a:t>
            </a:r>
          </a:p>
        </p:txBody>
      </p:sp>
      <p:pic>
        <p:nvPicPr>
          <p:cNvPr id="17411" name="Picture 2" descr="C:\Documents and Settings\Admin\Рабочий стол\Сущинский\05-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357313"/>
            <a:ext cx="6596063" cy="4479925"/>
          </a:xfrm>
          <a:noFill/>
        </p:spPr>
      </p:pic>
      <p:pic>
        <p:nvPicPr>
          <p:cNvPr id="17412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3813" y="3213100"/>
            <a:ext cx="916781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94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Камеру, камеру сохраните…</a:t>
            </a:r>
            <a:endParaRPr lang="ru-RU" b="1" i="1" dirty="0">
              <a:solidFill>
                <a:schemeClr val="accent6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16386" name="Picture 2" descr="C:\Documents and Settings\Admin\Рабочий стол\Сущинский\530313_376253675754531_2038297110_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354081"/>
          </a:xfrm>
          <a:noFill/>
        </p:spPr>
      </p:pic>
      <p:pic>
        <p:nvPicPr>
          <p:cNvPr id="16388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84538"/>
            <a:ext cx="9144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емья Сущинских : младшая сестра Калерия, отец – Александр Гаврилович, мать –...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 детства парню хотелось Создавать кинофильмы Об отважных и сильных, О веселы...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643313" y="404813"/>
            <a:ext cx="5500687" cy="1574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4800" b="1" i="1" dirty="0" smtClean="0">
                <a:latin typeface="Georgia" pitchFamily="18" charset="0"/>
              </a:rPr>
              <a:t>Сбылась мечта - принят во ВГИК</a:t>
            </a:r>
          </a:p>
        </p:txBody>
      </p:sp>
      <p:pic>
        <p:nvPicPr>
          <p:cNvPr id="13315" name="Picture 2" descr="C:\Documents and Settings\Admin\Рабочий стол\Сущинский\S730004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785813"/>
            <a:ext cx="3590925" cy="37861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316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175" y="3860800"/>
            <a:ext cx="9147175" cy="314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3" descr="C:\Documents and Settings\Admin\Рабочий стол\Сущинский\S730004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57620" y="2285992"/>
            <a:ext cx="4995862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929188" y="549275"/>
            <a:ext cx="4214812" cy="50403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800" b="1" i="1" dirty="0" smtClean="0">
                <a:latin typeface="Georgia" pitchFamily="18" charset="0"/>
              </a:rPr>
              <a:t>Прошу направить меня на фронт! Квалификация – оператор, специальность – хроника.  Могу снимать в любых условиях, в любых обстоятельствах…</a:t>
            </a:r>
          </a:p>
        </p:txBody>
      </p:sp>
      <p:pic>
        <p:nvPicPr>
          <p:cNvPr id="14339" name="Picture 2" descr="C:\Documents and Settings\Admin\Рабочий стол\Сущинский\Сушинский кор.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188913"/>
            <a:ext cx="4572000" cy="5929312"/>
          </a:xfrm>
          <a:noFill/>
        </p:spPr>
      </p:pic>
      <p:pic>
        <p:nvPicPr>
          <p:cNvPr id="14340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8" y="3357563"/>
            <a:ext cx="9129712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286250" y="428625"/>
            <a:ext cx="4857750" cy="12033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i="1" dirty="0" smtClean="0">
                <a:latin typeface="Georgia" pitchFamily="18" charset="0"/>
              </a:rPr>
              <a:t/>
            </a:r>
            <a:br>
              <a:rPr lang="ru-RU" sz="2800" b="1" i="1" dirty="0" smtClean="0">
                <a:latin typeface="Georgia" pitchFamily="18" charset="0"/>
              </a:rPr>
            </a:br>
            <a:r>
              <a:rPr lang="ru-RU" sz="2800" b="1" i="1" dirty="0" err="1" smtClean="0">
                <a:latin typeface="Georgia" pitchFamily="18" charset="0"/>
              </a:rPr>
              <a:t>Сущинский</a:t>
            </a:r>
            <a:r>
              <a:rPr lang="ru-RU" sz="2800" b="1" i="1" dirty="0" smtClean="0">
                <a:latin typeface="Georgia" pitchFamily="18" charset="0"/>
              </a:rPr>
              <a:t>  </a:t>
            </a:r>
            <a:r>
              <a:rPr lang="ru-RU" sz="2800" b="1" i="1" dirty="0" smtClean="0">
                <a:latin typeface="Georgia" pitchFamily="18" charset="0"/>
              </a:rPr>
              <a:t>стремился показать обстановку переднего боя, многообразие фронтовой жизни</a:t>
            </a:r>
          </a:p>
        </p:txBody>
      </p:sp>
      <p:pic>
        <p:nvPicPr>
          <p:cNvPr id="15363" name="Picture 2" descr="C:\Documents and Settings\Admin\Рабочий стол\Сущинский\i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333375"/>
            <a:ext cx="4002088" cy="4214813"/>
          </a:xfrm>
          <a:noFill/>
        </p:spPr>
      </p:pic>
      <p:pic>
        <p:nvPicPr>
          <p:cNvPr id="15364" name="Picture 3" descr="C:\Documents and Settings\Admin\Рабочий стол\Сущинский\i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1643050"/>
            <a:ext cx="4572000" cy="478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" y="3284538"/>
            <a:ext cx="9144000" cy="3816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Сущинский парта героя\награды\Орден КРАСНОЕ ЗНАМЯ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43050"/>
            <a:ext cx="4143404" cy="4710492"/>
          </a:xfrm>
          <a:prstGeom prst="rect">
            <a:avLst/>
          </a:prstGeom>
          <a:noFill/>
        </p:spPr>
      </p:pic>
      <p:pic>
        <p:nvPicPr>
          <p:cNvPr id="3075" name="Picture 3" descr="E:\Сущинский парта героя\награды\Наградной лист КРАСНОЕ ЗНАМЯ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7" y="0"/>
            <a:ext cx="4786314" cy="695334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85720" y="428604"/>
            <a:ext cx="405758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Орден «Красное знамя»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Сущинский парта героя\награды\Медаль за оборону Ленинграда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1428736"/>
            <a:ext cx="2857488" cy="5102248"/>
          </a:xfrm>
          <a:prstGeom prst="rect">
            <a:avLst/>
          </a:prstGeom>
          <a:noFill/>
        </p:spPr>
      </p:pic>
      <p:pic>
        <p:nvPicPr>
          <p:cNvPr id="4099" name="Picture 3" descr="E:\Сущинский парта героя\награды\За оборону Ленинград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5062" y="0"/>
            <a:ext cx="4578938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2844" y="785794"/>
            <a:ext cx="45672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Медаль «За оборону Ленинграда»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928662" y="2071678"/>
            <a:ext cx="3214710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ЮЗЕР\Desktop\МУЗЕЙ\Парта героя В.А. Сущинский\В.А.Сущинский фото\Фото наград и наградных листков\Наградной лист ОРден Отечественной войны 1 степени.jpg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42844" y="571480"/>
            <a:ext cx="44623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Орден </a:t>
            </a:r>
            <a:endParaRPr lang="ru-RU" sz="2200" b="1" dirty="0" smtClean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Отечественная война </a:t>
            </a:r>
            <a:r>
              <a:rPr lang="en-US" sz="2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2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степени»</a:t>
            </a:r>
            <a:endParaRPr lang="ru-RU" sz="2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351</TotalTime>
  <Words>85</Words>
  <Application>Microsoft Office PowerPoint</Application>
  <PresentationFormat>Экран (4:3)</PresentationFormat>
  <Paragraphs>12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Трек</vt:lpstr>
      <vt:lpstr>Владимир Александрович Сущинский</vt:lpstr>
      <vt:lpstr>Слайд 2</vt:lpstr>
      <vt:lpstr>Слайд 3</vt:lpstr>
      <vt:lpstr>Сбылась мечта - принят во ВГИК</vt:lpstr>
      <vt:lpstr>Прошу направить меня на фронт! Квалификация – оператор, специальность – хроника.  Могу снимать в любых условиях, в любых обстоятельствах…</vt:lpstr>
      <vt:lpstr> Сущинский  стремился показать обстановку переднего боя, многообразие фронтовой жизни</vt:lpstr>
      <vt:lpstr>Слайд 7</vt:lpstr>
      <vt:lpstr>Слайд 8</vt:lpstr>
      <vt:lpstr>Слайд 9</vt:lpstr>
      <vt:lpstr>Слайд 10</vt:lpstr>
      <vt:lpstr>Он снимал войну в упор такой, какая она есть</vt:lpstr>
      <vt:lpstr>Камеру, камеру сохраните…</vt:lpstr>
    </vt:vector>
  </TitlesOfParts>
  <Company>школа 30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Валентина</dc:creator>
  <cp:lastModifiedBy>Admin</cp:lastModifiedBy>
  <cp:revision>61</cp:revision>
  <dcterms:created xsi:type="dcterms:W3CDTF">2019-02-18T16:14:48Z</dcterms:created>
  <dcterms:modified xsi:type="dcterms:W3CDTF">2020-04-19T17:39:56Z</dcterms:modified>
</cp:coreProperties>
</file>