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1DE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8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2">
                <a:lumMod val="40000"/>
                <a:lumOff val="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22.jpe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rt-teachers.ru/program/page/1/44/" TargetMode="Externa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22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22.jpeg"/><Relationship Id="rId2" Type="http://schemas.openxmlformats.org/officeDocument/2006/relationships/hyperlink" Target="http://www.art-teachers.ru/program/page/1/44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hyperlink" Target="http://www.art-teachers.ru/program/page/1/44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857232"/>
            <a:ext cx="84089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54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нновационная площадка</a:t>
            </a:r>
            <a:endParaRPr lang="ru-RU" sz="54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14678" y="1714488"/>
            <a:ext cx="28000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 направлению</a:t>
            </a:r>
            <a:endParaRPr lang="ru-RU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835824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«Выявление и поддержка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молодых т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алантов в сфере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зобразительного искусства»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5716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МОУ «Средняя общеобразовательная школа с углубленным   изучением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Отдельных предметов № 30»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F:\1\для площадки 11\20230404_171922.jpg"/>
          <p:cNvPicPr>
            <a:picLocks noChangeAspect="1" noChangeArrowheads="1"/>
          </p:cNvPicPr>
          <p:nvPr/>
        </p:nvPicPr>
        <p:blipFill>
          <a:blip r:embed="rId2"/>
          <a:srcRect l="3767" t="3348" r="3320" b="6249"/>
          <a:stretch>
            <a:fillRect/>
          </a:stretch>
        </p:blipFill>
        <p:spPr bwMode="auto">
          <a:xfrm>
            <a:off x="2928926" y="4143380"/>
            <a:ext cx="3214710" cy="23458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500166" y="285728"/>
            <a:ext cx="61436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Международный конкурс иллюстраций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Сказки народов России и мира глазами детей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(Сказки Якутии)</a:t>
            </a: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</a:p>
        </p:txBody>
      </p:sp>
      <p:pic>
        <p:nvPicPr>
          <p:cNvPr id="1027" name="Picture 3" descr="F:\1\для площадки 11\20230331_1540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14818"/>
            <a:ext cx="1776410" cy="236854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8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3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  <p:pic>
        <p:nvPicPr>
          <p:cNvPr id="1029" name="Picture 5" descr="F:\1\для площадки 11\20230331_1540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1428736"/>
            <a:ext cx="1785950" cy="23812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0" name="Picture 6" descr="F:\1\для площадки 11\20230331_154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330" y="4214818"/>
            <a:ext cx="1758551" cy="234473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1" name="Picture 7" descr="F:\1\для площадки 11\20230403_10281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28" y="1428736"/>
            <a:ext cx="1785950" cy="238126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2" name="Picture 8" descr="F:\1\для площадки 11\якутияA (1) Беломое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2910" y="4071942"/>
            <a:ext cx="1781160" cy="257302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3" name="Picture 9" descr="F:\1\для площадки 11\якутияA (3) - четверговой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86050" y="4071942"/>
            <a:ext cx="1780288" cy="2571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428992" y="1714488"/>
            <a:ext cx="2553071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Лауреатом  международного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конкурса 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«Сказки  народов </a:t>
            </a:r>
          </a:p>
          <a:p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России и мира глазами </a:t>
            </a:r>
          </a:p>
          <a:p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детей» стала </a:t>
            </a:r>
            <a:r>
              <a:rPr lang="ru-RU" sz="12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Юханова</a:t>
            </a:r>
            <a:r>
              <a:rPr lang="ru-RU" sz="12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Елизавета.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428604"/>
            <a:ext cx="5715040" cy="646331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Пятый международный конкурс детского творчества «Через искусство» к жизни»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000100" y="4786322"/>
            <a:ext cx="1357322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Беломоева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9А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Четвергова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 7Б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6626" name="Picture 2" descr="C:\Documents and Settings\1\Рабочий стол\для площадки\100_50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357298"/>
            <a:ext cx="4580175" cy="328614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</p:pic>
      <p:pic>
        <p:nvPicPr>
          <p:cNvPr id="6" name="Picture 8" descr="C:\Documents and Settings\1\Рабочий стол\для площадки\100_508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1206" y="1357298"/>
            <a:ext cx="2461559" cy="32861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4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143372" y="592933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u="sng" dirty="0" smtClean="0">
                <a:hlinkClick r:id="rId5"/>
              </a:rPr>
              <a:t>http://www.art-teachers.ru/program/page/1/44</a:t>
            </a:r>
            <a:r>
              <a:rPr lang="ru-RU" u="sng" dirty="0" smtClean="0">
                <a:hlinkClick r:id="rId5"/>
              </a:rPr>
              <a:t>/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57356" y="565325"/>
          <a:ext cx="6096000" cy="736092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714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XV Международный конкурс рисунков «Пушкин глазами детей», посвящен </a:t>
                      </a: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221-й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годовщине со дня рождения поэта. </a:t>
                      </a:r>
                      <a:endParaRPr lang="ru-RU" sz="14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Госуд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 b="1" dirty="0" err="1">
                          <a:latin typeface="Times New Roman"/>
                          <a:ea typeface="Times New Roman"/>
                          <a:cs typeface="Times New Roman"/>
                        </a:rPr>
                        <a:t>истор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  <a:cs typeface="Times New Roman"/>
                        </a:rPr>
                        <a:t> –литер музей им А.С. Пушкина)</a:t>
                      </a:r>
                      <a:endParaRPr lang="ru-RU" sz="14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786446" y="6286520"/>
            <a:ext cx="30718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Сайт (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Госуд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dirty="0" err="1" smtClean="0">
                <a:latin typeface="Times New Roman" pitchFamily="18" charset="0"/>
                <a:cs typeface="Times New Roman" pitchFamily="18" charset="0"/>
              </a:rPr>
              <a:t>истор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–литер музей им А.С. Пушкина)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4286256"/>
            <a:ext cx="2214578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ОсиповаДарья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БавжисЛэйла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БорискинаДарья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Лощенко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Юлиана</a:t>
            </a:r>
          </a:p>
          <a:p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ШепелеваМайя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1\для площадки 11\рисункии 19-20\100_83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143248"/>
            <a:ext cx="2049366" cy="153512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7" name="Picture 3" descr="F:\1\для площадки 11\рисункии 19-20\100_83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15" y="3286124"/>
            <a:ext cx="1070243" cy="1428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8" name="Picture 4" descr="F:\1\для площадки 11\рисункии 19-20\100_83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00174"/>
            <a:ext cx="3429468" cy="257176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29" name="Picture 5" descr="F:\1\для площадки 11\рисункии 19-20\100_83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16" y="1571612"/>
            <a:ext cx="1070243" cy="14287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30" name="Picture 6" descr="F:\1\для площадки 11\рисункии 19-20\100_832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1500174"/>
            <a:ext cx="2071702" cy="149714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7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00042"/>
            <a:ext cx="2143140" cy="27661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7" y="3429000"/>
            <a:ext cx="2615905" cy="314327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429000"/>
            <a:ext cx="2377361" cy="31702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28" name="Picture 8" descr="C:\Documents and Settings\1\Рабочий стол\для площадки\олимпиада2017 362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071810"/>
            <a:ext cx="1892311" cy="25262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29" name="Picture 9" descr="C:\Documents and Settings\1\Рабочий стол\для площадки\козлова ксения 7а победитель конкурса на лучшую куклу в национальном костюме  рук хитюнина е а. андронова алина участница церемонии награждения в краеведческом музщее им воронин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884881">
            <a:off x="4964811" y="3907831"/>
            <a:ext cx="1446418" cy="257141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82" y="428604"/>
            <a:ext cx="4759698" cy="258222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6929454" y="5715016"/>
            <a:ext cx="1669047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Спиридонова Ольга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Козлова Ксения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Сальникова Валерия</a:t>
            </a:r>
          </a:p>
          <a:p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Беломоева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Валерия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43042" y="214290"/>
            <a:ext cx="43036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Юные талантливые художники школы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745" y="428604"/>
            <a:ext cx="8785255" cy="602028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6"/>
            <a:ext cx="4272031" cy="600076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4169086" cy="60641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9058" y="214291"/>
            <a:ext cx="500066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Хитюнина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 Елена Александровна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«Отличник народного просвещения»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Учитель технологии и МХК.</a:t>
            </a:r>
          </a:p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Руководитель МО учителей ИЗО, музыки и технологии.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Руководитель работы  творческой площадки.</a:t>
            </a:r>
          </a:p>
        </p:txBody>
      </p:sp>
      <p:pic>
        <p:nvPicPr>
          <p:cNvPr id="1026" name="Picture 2" descr="F:\Хитюнина Е 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2496114" cy="328294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" name="Picture 2" descr="F:\изо\Копия 20220313_23465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071678"/>
            <a:ext cx="2000264" cy="15001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" name="Picture 2" descr="G:\1\для площадки 11\1\фото4 359.jpg"/>
          <p:cNvPicPr>
            <a:picLocks noChangeAspect="1" noChangeArrowheads="1"/>
          </p:cNvPicPr>
          <p:nvPr/>
        </p:nvPicPr>
        <p:blipFill>
          <a:blip r:embed="rId4"/>
          <a:srcRect b="10534"/>
          <a:stretch>
            <a:fillRect/>
          </a:stretch>
        </p:blipFill>
        <p:spPr bwMode="auto">
          <a:xfrm>
            <a:off x="7000892" y="4071942"/>
            <a:ext cx="1854209" cy="22145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6" name="Picture 2" descr="C:\Documents and Settings\1\Рабочий стол\для площадки\фото4 68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071942"/>
            <a:ext cx="2956432" cy="22145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7" name="Picture 3" descr="C:\Documents and Settings\1\Рабочий стол\для площадки\100_5072.JPG"/>
          <p:cNvPicPr>
            <a:picLocks noChangeAspect="1" noChangeArrowheads="1"/>
          </p:cNvPicPr>
          <p:nvPr/>
        </p:nvPicPr>
        <p:blipFill>
          <a:blip r:embed="rId6"/>
          <a:srcRect b="11361"/>
          <a:stretch>
            <a:fillRect/>
          </a:stretch>
        </p:blipFill>
        <p:spPr bwMode="auto">
          <a:xfrm>
            <a:off x="3428992" y="4071942"/>
            <a:ext cx="3357586" cy="22293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8" name="Picture 3" descr="G:\1\для площадки 11\1297881940_drawing_and_painting_tools_02.jpg"/>
          <p:cNvPicPr>
            <a:picLocks noChangeAspect="1" noChangeArrowheads="1"/>
          </p:cNvPicPr>
          <p:nvPr/>
        </p:nvPicPr>
        <p:blipFill>
          <a:blip r:embed="rId7"/>
          <a:srcRect b="8442"/>
          <a:stretch>
            <a:fillRect/>
          </a:stretch>
        </p:blipFill>
        <p:spPr bwMode="auto">
          <a:xfrm>
            <a:off x="7072330" y="2000240"/>
            <a:ext cx="1810177" cy="17214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928662" y="6286520"/>
            <a:ext cx="1367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Базеева</a:t>
            </a:r>
            <a:r>
              <a:rPr lang="ru-RU" dirty="0" smtClean="0"/>
              <a:t> Н.Н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357686" y="6286520"/>
            <a:ext cx="1505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Тарасова О В.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768" y="6286520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Ладяшкин А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1538" y="214290"/>
          <a:ext cx="7643866" cy="841248"/>
        </p:xfrm>
        <a:graphic>
          <a:graphicData uri="http://schemas.openxmlformats.org/drawingml/2006/table">
            <a:tbl>
              <a:tblPr/>
              <a:tblGrid>
                <a:gridCol w="7643866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Международный конкурс детского ИЗО </a:t>
                      </a: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творчества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«Подводный мир глазами детей» </a:t>
                      </a:r>
                      <a:endParaRPr lang="ru-RU" sz="1600" b="1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в 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рамках 13-го международного детского фестиваля «Подводный мир»</a:t>
                      </a:r>
                      <a:endParaRPr lang="ru-RU" sz="16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285720" y="5643578"/>
            <a:ext cx="1928826" cy="101566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Киляков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Илья 10А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Беломоева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Валерия 9А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Назарова Александра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Сальникова Валерия 10А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Боронина Юлия</a:t>
            </a:r>
            <a:r>
              <a:rPr kumimoji="0" lang="ru-RU" sz="1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11А</a:t>
            </a: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Спиридонова Ольга 10Б</a:t>
            </a: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358082" y="6357958"/>
            <a:ext cx="14657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сайт </a:t>
            </a:r>
            <a:r>
              <a:rPr lang="en-US" sz="1200" b="1" dirty="0" err="1" smtClean="0">
                <a:latin typeface="Times New Roman" pitchFamily="18" charset="0"/>
                <a:cs typeface="Times New Roman" pitchFamily="18" charset="0"/>
              </a:rPr>
              <a:t>festdiving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com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 descr="C:\Documents and Settings\1\Рабочий стол\для площадки\IMG_0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142984"/>
            <a:ext cx="3081775" cy="221457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4" name="Picture 4" descr="C:\Documents and Settings\1\Рабочий стол\для площадки\IMG_0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429000"/>
            <a:ext cx="2824676" cy="20002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5" name="Picture 5" descr="C:\Documents and Settings\1\Рабочий стол\для площадки\ноябрь 2016 15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857628"/>
            <a:ext cx="2085782" cy="278449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6" name="Picture 6" descr="C:\Documents and Settings\1\Рабочий стол\для площадки\ноябрь 2016 149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786190"/>
            <a:ext cx="2143140" cy="28610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7" name="Picture 7" descr="C:\Documents and Settings\1\Рабочий стол\для площадки\подводныймир_Сальникова Валерия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520" y="2571744"/>
            <a:ext cx="1365250" cy="96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8" name="Picture 8" descr="C:\Documents and Settings\1\Рабочий стол\для площадки\подводный мир _Кожевникова Полина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29520" y="1285860"/>
            <a:ext cx="1365250" cy="96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29" name="Picture 9" descr="C:\Documents and Settings\1\Рабочий стол\для площадки\подводный мир Спиридонова Ольга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429520" y="5072074"/>
            <a:ext cx="1365250" cy="96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30" name="Picture 10" descr="C:\Documents and Settings\1\Рабочий стол\для площадки\подводный мир Боронина Юлия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29520" y="3857628"/>
            <a:ext cx="1365250" cy="966787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5131" name="Picture 11" descr="C:\Documents and Settings\1\Рабочий стол\для площадки\100_615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786182" y="1285860"/>
            <a:ext cx="3147170" cy="235745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4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11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662" y="214290"/>
            <a:ext cx="6357982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Международный конкурс хх1х передвижной выставки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детского творчества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«Я вижу Мир: Праздники народов мира»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5929330"/>
            <a:ext cx="1357322" cy="600164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Киляков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Илья 10А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Беломоева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В. 10А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Четвергова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Д 7Б</a:t>
            </a:r>
            <a:r>
              <a:rPr kumimoji="0" lang="ru-RU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628" y="6429396"/>
          <a:ext cx="3857652" cy="214314"/>
        </p:xfrm>
        <a:graphic>
          <a:graphicData uri="http://schemas.openxmlformats.org/drawingml/2006/table">
            <a:tbl>
              <a:tblPr/>
              <a:tblGrid>
                <a:gridCol w="3857652"/>
              </a:tblGrid>
              <a:tr h="21431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http://www.art-teachers.ru/program/page/1/44/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841" marR="418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C:\Documents and Settings\1\Рабочий стол\для площадки\IMG_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736"/>
            <a:ext cx="2643206" cy="376974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099" name="Picture 3" descr="C:\Documents and Settings\1\Рабочий стол\для площадки\я вижу мир сертификат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29586" y="714356"/>
            <a:ext cx="857256" cy="119747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100" name="Picture 4" descr="C:\Documents and Settings\1\Рабочий стол\для площадки\я вижу мир сертификат (4) - киляков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9586" y="2000239"/>
            <a:ext cx="857256" cy="119746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101" name="Picture 5" descr="C:\Documents and Settings\1\Рабочий стол\для площадки\я вижу мир сертификат (3) - четвергова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29586" y="3357562"/>
            <a:ext cx="888860" cy="12416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102" name="Picture 6" descr="C:\Documents and Settings\1\Рабочий стол\для площадки\я вижу мир сертификат (2) - беломоева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29586" y="4714884"/>
            <a:ext cx="934163" cy="130489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105" name="Picture 9" descr="C:\Documents and Settings\1\Рабочий стол\для площадки\фото4 24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928926" y="1428736"/>
            <a:ext cx="2357454" cy="176590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4106" name="Picture 10" descr="C:\Documents and Settings\1\Рабочий стол\для площадки\фото4 303.jpg"/>
          <p:cNvPicPr>
            <a:picLocks noChangeAspect="1" noChangeArrowheads="1"/>
          </p:cNvPicPr>
          <p:nvPr/>
        </p:nvPicPr>
        <p:blipFill>
          <a:blip r:embed="rId9"/>
          <a:srcRect r="2941"/>
          <a:stretch>
            <a:fillRect/>
          </a:stretch>
        </p:blipFill>
        <p:spPr bwMode="auto">
          <a:xfrm>
            <a:off x="2928926" y="3357562"/>
            <a:ext cx="2357454" cy="181941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0" name="Picture 2" descr="G:\1\для площадки 11\images-5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357818" y="1428736"/>
            <a:ext cx="2235200" cy="1785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2051" name="Picture 3" descr="F:\1\для площадки 11\Новая папка\2585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57818" y="3357562"/>
            <a:ext cx="2273296" cy="178595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4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12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285852" y="285728"/>
            <a:ext cx="7143800" cy="156966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ВСЕРОССИЙСКИЙ ИЗОБРАЗИТЕЛЬНЫЙ ДИКТАНТ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очный этап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второй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Международного благотворительного конкурса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«Каждый народ — художник»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выявлению и поддержке молодых талантов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в области изобразительного искусства!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857884" y="6143644"/>
            <a:ext cx="307180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2"/>
              </a:rPr>
              <a:t>http://www.art-teachers.ru/program/page/1/44/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71678"/>
            <a:ext cx="82868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В январе 2020 года  482 ученика  школы приняли в очном этапе 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второго  Международного благотворительного конкурса «Каждый народ — художник» по выявлению и поддержке молодых талантов в области изобразительного искусства!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/>
          </a:p>
        </p:txBody>
      </p:sp>
      <p:pic>
        <p:nvPicPr>
          <p:cNvPr id="3075" name="Picture 3" descr="F:\1\для площадки 11\20230404_1719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3714744" cy="278605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6" name="Picture 4" descr="F:\1\для площадки 11\1\100_506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2928934"/>
            <a:ext cx="1832220" cy="1372464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7" name="Picture 5" descr="F:\1\для площадки 11\1\100_506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7686" y="4357694"/>
            <a:ext cx="1857388" cy="139131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8" name="Picture 6" descr="F:\1\для площадки 11\1\100_50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2928934"/>
            <a:ext cx="1812007" cy="1357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3079" name="Picture 7" descr="F:\1\для площадки 11\1\untitledывятаьрп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43702" y="4357694"/>
            <a:ext cx="1714512" cy="135732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</p:pic>
      <p:pic>
        <p:nvPicPr>
          <p:cNvPr id="10" name="Picture 4" descr="F:\1\для площадки 11\20230331_153946.jpg"/>
          <p:cNvPicPr>
            <a:picLocks noChangeAspect="1" noChangeArrowheads="1"/>
          </p:cNvPicPr>
          <p:nvPr/>
        </p:nvPicPr>
        <p:blipFill>
          <a:blip r:embed="rId8"/>
          <a:srcRect l="69789" t="6155" r="18079" b="80999"/>
          <a:stretch>
            <a:fillRect/>
          </a:stretch>
        </p:blipFill>
        <p:spPr bwMode="auto">
          <a:xfrm>
            <a:off x="0" y="0"/>
            <a:ext cx="607223" cy="857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2267</TotalTime>
  <Words>255</Words>
  <PresentationFormat>Экран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176</cp:revision>
  <dcterms:modified xsi:type="dcterms:W3CDTF">2023-04-17T05:20:05Z</dcterms:modified>
</cp:coreProperties>
</file>