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kizhi.karelia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2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2.jpeg"/><Relationship Id="rId2" Type="http://schemas.openxmlformats.org/officeDocument/2006/relationships/hyperlink" Target="http://www.art-teachers.ru/program/page/1/4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с углубленным   изучением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отдельных предметов № 30»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14298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Инновационная площадка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«Выявление и поддержка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молодых талантов в сфере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изобразительного искусства»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" name="Picture 1" descr="F:\1\для площадки 11\фото4 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1932570" cy="1408118"/>
          </a:xfrm>
          <a:prstGeom prst="rect">
            <a:avLst/>
          </a:prstGeom>
          <a:noFill/>
        </p:spPr>
      </p:pic>
      <p:pic>
        <p:nvPicPr>
          <p:cNvPr id="3074" name="Picture 2" descr="F:\1\для площадки 11\фото4 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1589836" cy="1173168"/>
          </a:xfrm>
          <a:prstGeom prst="rect">
            <a:avLst/>
          </a:prstGeom>
          <a:noFill/>
        </p:spPr>
      </p:pic>
      <p:pic>
        <p:nvPicPr>
          <p:cNvPr id="3075" name="Picture 3" descr="F:\1\для площадки 11\фото4 2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870" y="5214950"/>
            <a:ext cx="1929180" cy="1445093"/>
          </a:xfrm>
          <a:prstGeom prst="rect">
            <a:avLst/>
          </a:prstGeom>
          <a:noFill/>
        </p:spPr>
      </p:pic>
      <p:pic>
        <p:nvPicPr>
          <p:cNvPr id="3076" name="Picture 4" descr="F:\1\для площадки 11\1\100_5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286388"/>
            <a:ext cx="1812007" cy="1357322"/>
          </a:xfrm>
          <a:prstGeom prst="rect">
            <a:avLst/>
          </a:prstGeom>
          <a:noFill/>
        </p:spPr>
      </p:pic>
      <p:pic>
        <p:nvPicPr>
          <p:cNvPr id="3077" name="Picture 5" descr="F:\1\для площадки 11\1\100_5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214950"/>
            <a:ext cx="1854207" cy="1388933"/>
          </a:xfrm>
          <a:prstGeom prst="rect">
            <a:avLst/>
          </a:prstGeom>
          <a:noFill/>
        </p:spPr>
      </p:pic>
      <p:pic>
        <p:nvPicPr>
          <p:cNvPr id="3079" name="Picture 7" descr="F:\1\для площадки 11\1\100_50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786190"/>
            <a:ext cx="1568455" cy="1174884"/>
          </a:xfrm>
          <a:prstGeom prst="rect">
            <a:avLst/>
          </a:prstGeom>
          <a:noFill/>
        </p:spPr>
      </p:pic>
      <p:pic>
        <p:nvPicPr>
          <p:cNvPr id="3080" name="Picture 8" descr="F:\1\для площадки 11\1\фото4 9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214546" y="4286256"/>
            <a:ext cx="1633103" cy="857256"/>
          </a:xfrm>
          <a:prstGeom prst="rect">
            <a:avLst/>
          </a:prstGeom>
          <a:noFill/>
        </p:spPr>
      </p:pic>
      <p:pic>
        <p:nvPicPr>
          <p:cNvPr id="13" name="Picture 6" descr="F:\1\для площадки 11\1\100_50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3857628"/>
            <a:ext cx="152590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59293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Сайт детского музейного центра г. Петрозаводска. Музей Кижи. Протокол от 20.05.2019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072206"/>
            <a:ext cx="1773755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Беломоева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В. 9А 2мест</a:t>
            </a:r>
            <a:r>
              <a:rPr lang="ru-RU" sz="1200" dirty="0" smtClean="0"/>
              <a:t>о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28604"/>
            <a:ext cx="45720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62150" algn="l"/>
                <a:tab pos="3468688" algn="ctr"/>
                <a:tab pos="54864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конкурс художественного творчества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962150" algn="l"/>
                <a:tab pos="3468688" algn="ctr"/>
                <a:tab pos="54864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«Лодка на  все времена»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Музей-заповедник Киж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4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928802"/>
            <a:ext cx="8358246" cy="1661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Карелию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называют краем тысячи озёр. И это неудивительно: на территории Карелии насчитывается около 27 000 рек и около 60 000 озёр. Любое озеро, море или река имеет свои специфические особенности, поэтому в разных районах лодки, которые были основным транспортным средством для прибрежных поселений, отличались друг от друга по форме, размерам и конструкции.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Онежское озеро — второе по размерам на территории Европы. Особенности проживания на его берегах с древности оказывали влияние на традиционную культуру, а также на хозяйственные занятия, связанные с нахождением на воде (рыболовство, перевозка грузов и сплав леса). Лодкой, идеально приспособленной для условий сурового Онежского озера, стала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лодка-кижанка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Каждая крестьянская семья имела такие лодки для собственных нужд.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857628"/>
            <a:ext cx="437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Номинация «Каждому озеру своя лодка»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2148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 место — «Милая сердцу родная сторонушка»,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Беломоева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Валерия, 15 лет, СОШ № 30, (рук. Хитюнина Е. А.), г. Саранск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714752"/>
            <a:ext cx="2762256" cy="20716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45" y="695838"/>
            <a:ext cx="8499535" cy="582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169086" cy="6064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272031" cy="60007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\для площадки 11\сертификат модератор всерос изо дикт Ладяшкин А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376863"/>
            <a:ext cx="2047875" cy="14811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24" y="214291"/>
            <a:ext cx="7803289" cy="41857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Итоги участия МОУ «Средняя общеобразовательная школа с углубленным   изучением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отдельных предметов № 30»  во Всероссийском изобразительном диктанте – очном этапе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международного благотворительного конкурса»Каждый народ – художник»(проведен при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поддержке Фонда президентских  грантов по направлению «Выявление и поддержка молодых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талантов в   области культуры  и искусства».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 статистике конкурса в очном формате в нем приняли участие 13335 детей из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84 регионов России, а также Казахстана, Беларуси, Турции, Венгрии, Донецкой и Луганской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народных республик. Из  МОУ «Средняя общеобразовательная школа с углубленным   изучением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отдельных предметов № 30»  приняли участие 28 человек. Хитюнина ЕА и Ладяшкин АВ стали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модераторами  конкурса.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Беломоева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Валерия и Васильев Кирилл –Победители регионального этапа, 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Лашманова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Маргарита и  Косова Светлана призеры..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Беломоева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Валерия и  Васильев Кирилл лауреаты Всероссийского этапа.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Между МОУ «Средняя общеобразовательная школа с углубленным   изучением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отдельных предметов № 30 и  Международным союзом педагогов- художников заключен  договор 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сетевом взаимодействии,  школе присвоен статус инновационной площадки     по направлению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«Выявление и поддержка молодых талантов в   области культуры  и искусства».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F:\1\для площадки 11\20230403_103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86190"/>
            <a:ext cx="1928826" cy="14466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F:\1\для площадки 11\20230403_103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357803"/>
            <a:ext cx="2000263" cy="15001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4" descr="F:\1\для площадки 11\20230404_1716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776650"/>
            <a:ext cx="1928825" cy="14466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5" descr="F:\1\для площадки 11\20230404_1715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5357803"/>
            <a:ext cx="1928826" cy="14466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9" name="Picture 5" descr="F:\1\для площадки 11\18-19\SAM_11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214950"/>
            <a:ext cx="1071570" cy="14287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0" name="Picture 6" descr="F:\1\для площадки 11\18-19\SAM_11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5238764"/>
            <a:ext cx="1064415" cy="1419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1" name="Picture 7" descr="F:\1\для площадки 11\18-19\SAM_11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3786189"/>
            <a:ext cx="1046556" cy="13954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2" name="Picture 8" descr="F:\1\для площадки 11\18-19\SAM_11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3786190"/>
            <a:ext cx="1000132" cy="13335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4" name="Picture 2" descr="F:\1\для площадки 11\сертификат модератор всерос изо диктанта Хитюнина Е.А.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786190"/>
            <a:ext cx="2047875" cy="1466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3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12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214290"/>
          <a:ext cx="7000924" cy="841248"/>
        </p:xfrm>
        <a:graphic>
          <a:graphicData uri="http://schemas.openxmlformats.org/drawingml/2006/table">
            <a:tbl>
              <a:tblPr/>
              <a:tblGrid>
                <a:gridCol w="7000924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детского ИЗО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Подводный мир глазами детей»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рамках 13-го международного детского фестиваля «Подводный мир»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0034" y="5786454"/>
            <a:ext cx="1785918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Киляков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Илья 10А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Беломоева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Валерия 9А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Назарова Алексан5А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6286520"/>
            <a:ext cx="1437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сайт </a:t>
            </a:r>
            <a:r>
              <a:rPr lang="en-US" sz="1200" b="1" dirty="0" err="1" smtClean="0"/>
              <a:t>festdiving</a:t>
            </a:r>
            <a:r>
              <a:rPr lang="ru-RU" sz="1200" b="1" dirty="0" smtClean="0"/>
              <a:t>.</a:t>
            </a:r>
            <a:r>
              <a:rPr lang="en-US" sz="1200" b="1" dirty="0" smtClean="0"/>
              <a:t>com</a:t>
            </a:r>
            <a:endParaRPr lang="ru-RU" sz="1200" dirty="0"/>
          </a:p>
        </p:txBody>
      </p:sp>
      <p:pic>
        <p:nvPicPr>
          <p:cNvPr id="9" name="Picture 3" descr="C:\Documents and Settings\1\Рабочий стол\для площадки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081775" cy="22145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11" descr="C:\Documents and Settings\1\Рабочий стол\для площадки\100_6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85860"/>
            <a:ext cx="3147170" cy="2357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" name="Picture 4" descr="C:\Documents and Settings\1\Рабочий стол\для площадки\IMG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3127320" cy="22145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5" descr="C:\Documents and Settings\1\Рабочий стол\для площадки\ноябрь 2016 1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857628"/>
            <a:ext cx="2085782" cy="27844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3" name="Picture 6" descr="C:\Documents and Settings\1\Рабочий стол\для площадки\ноябрь 2016 14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86190"/>
            <a:ext cx="2143140" cy="28610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4" name="Picture 8" descr="C:\Documents and Settings\1\Рабочий стол\для площадки\подводный мир _Кожевникова Полин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285860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7" descr="C:\Documents and Settings\1\Рабочий стол\для площадки\подводныймир_Сальникова Валер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2571744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" name="Picture 10" descr="C:\Documents and Settings\1\Рабочий стол\для площадки\подводный мир Боронина Юли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3857628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9" descr="C:\Documents and Settings\1\Рабочий стол\для площадки\подводный мир Спиридонова Ольг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5072074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11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471490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Всероссийский конкурс детского творчества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Природа родного края»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4714884"/>
            <a:ext cx="207167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Киляков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Илья 10А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Беломоева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Валерия 9А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6286520"/>
            <a:ext cx="2346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интернет-портал ЭКО- 2018. РФ.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F:\1\для площадки 11\фото4 694.jpg"/>
          <p:cNvPicPr>
            <a:picLocks noChangeAspect="1" noChangeArrowheads="1"/>
          </p:cNvPicPr>
          <p:nvPr/>
        </p:nvPicPr>
        <p:blipFill>
          <a:blip r:embed="rId2"/>
          <a:srcRect b="6365"/>
          <a:stretch>
            <a:fillRect/>
          </a:stretch>
        </p:blipFill>
        <p:spPr bwMode="auto">
          <a:xfrm>
            <a:off x="537121" y="1714488"/>
            <a:ext cx="4019979" cy="2714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436" name="Picture 4" descr="F:\1\для площадки 11\20210413_174348.jpg"/>
          <p:cNvPicPr>
            <a:picLocks noChangeAspect="1" noChangeArrowheads="1"/>
          </p:cNvPicPr>
          <p:nvPr/>
        </p:nvPicPr>
        <p:blipFill>
          <a:blip r:embed="rId3"/>
          <a:srcRect b="5063"/>
          <a:stretch>
            <a:fillRect/>
          </a:stretch>
        </p:blipFill>
        <p:spPr bwMode="auto">
          <a:xfrm>
            <a:off x="4643437" y="1643050"/>
            <a:ext cx="3912875" cy="2786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4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285728"/>
            <a:ext cx="607223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Международный конкурс иллюстраций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«Сказки народов России и мира глазами детей»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Беларуси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1472" y="4500570"/>
            <a:ext cx="228601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Беломоева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9А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Четвергова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Осипова Д.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F:\1\для площадки 11\OP7rupxeWV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91000"/>
            <a:ext cx="4267200" cy="2667000"/>
          </a:xfrm>
          <a:prstGeom prst="rect">
            <a:avLst/>
          </a:prstGeom>
          <a:noFill/>
        </p:spPr>
      </p:pic>
      <p:pic>
        <p:nvPicPr>
          <p:cNvPr id="5" name="Picture 3" descr="E:\беломоева\Беломоева Валерия Александровна, 15 лет,Россия, Мордовия, Саранск, школа № 30 Сказка Братья - охотники, руководитель Хитюнина Елена Александров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4251741" cy="2928958"/>
          </a:xfrm>
          <a:prstGeom prst="rect">
            <a:avLst/>
          </a:prstGeom>
          <a:noFill/>
        </p:spPr>
      </p:pic>
      <p:pic>
        <p:nvPicPr>
          <p:cNvPr id="6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4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  <p:pic>
        <p:nvPicPr>
          <p:cNvPr id="1026" name="Picture 2" descr="F:\2010-01-12\осипо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14422"/>
            <a:ext cx="1855432" cy="26304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F:\2010-01-12\четвергова.jpg"/>
          <p:cNvPicPr>
            <a:picLocks noChangeAspect="1" noChangeArrowheads="1"/>
          </p:cNvPicPr>
          <p:nvPr/>
        </p:nvPicPr>
        <p:blipFill>
          <a:blip r:embed="rId6"/>
          <a:srcRect t="2288" r="8147" b="2288"/>
          <a:stretch>
            <a:fillRect/>
          </a:stretch>
        </p:blipFill>
        <p:spPr bwMode="auto">
          <a:xfrm>
            <a:off x="6858016" y="1214422"/>
            <a:ext cx="1908202" cy="26432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8" name="Picture 4" descr="F:\2010-01-12\беломоева.jpg"/>
          <p:cNvPicPr>
            <a:picLocks noChangeAspect="1" noChangeArrowheads="1"/>
          </p:cNvPicPr>
          <p:nvPr/>
        </p:nvPicPr>
        <p:blipFill>
          <a:blip r:embed="rId7"/>
          <a:srcRect l="6473" r="1451" b="3543"/>
          <a:stretch>
            <a:fillRect/>
          </a:stretch>
        </p:blipFill>
        <p:spPr bwMode="auto">
          <a:xfrm>
            <a:off x="5572132" y="3571876"/>
            <a:ext cx="1928826" cy="2694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578647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Пятый международный конкурс детского творчества «Через искусство» к жизни»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5852" y="5715016"/>
            <a:ext cx="135729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Беломоева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9А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Четвергова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 7Б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6286520"/>
            <a:ext cx="364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2"/>
              </a:rPr>
              <a:t>http://www.art-teachers.ru/program/page/1/44/</a:t>
            </a:r>
            <a:endParaRPr lang="ru-RU" sz="1200" dirty="0"/>
          </a:p>
        </p:txBody>
      </p:sp>
      <p:pic>
        <p:nvPicPr>
          <p:cNvPr id="22530" name="Picture 2" descr="F:\1\для площадки 11\18-19\18-19\через искус к жизниiya (1) - беломо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3857628"/>
            <a:ext cx="1263136" cy="1785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2531" name="Picture 3" descr="F:\1\для площадки 11\18-19\18-19\через искус к жизниiya (1)четверг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857628"/>
            <a:ext cx="1263135" cy="1785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2532" name="Picture 4" descr="F:\1\для площадки 11\fdeac9d233.jpg"/>
          <p:cNvPicPr>
            <a:picLocks noChangeAspect="1" noChangeArrowheads="1"/>
          </p:cNvPicPr>
          <p:nvPr/>
        </p:nvPicPr>
        <p:blipFill>
          <a:blip r:embed="rId5"/>
          <a:srcRect b="3963"/>
          <a:stretch>
            <a:fillRect/>
          </a:stretch>
        </p:blipFill>
        <p:spPr bwMode="auto">
          <a:xfrm>
            <a:off x="4714876" y="1428736"/>
            <a:ext cx="3251200" cy="2286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2533" name="Picture 5" descr="F:\1\для площадки 11\фото4 6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428736"/>
            <a:ext cx="3186837" cy="42148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7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286544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XV Международный конкурс рисунков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«Пушкин глазами детей»,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посвящен 220-й годовщине со дня рождения поэта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5214950"/>
            <a:ext cx="1571636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Осипова Даша 10А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Ромашова Евгения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Четвергова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дарья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7Б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:\1\для площадки 11\Новая папка\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643050"/>
            <a:ext cx="2347914" cy="31305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579" name="Picture 3" descr="F:\1\для площадки 11\Новая папка\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893239" cy="38576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580" name="Picture 4" descr="F:\1\для площадки 11\Новая папка\9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874159" cy="38322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5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261</Words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104</cp:revision>
  <dcterms:modified xsi:type="dcterms:W3CDTF">2023-04-14T12:32:33Z</dcterms:modified>
</cp:coreProperties>
</file>